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1" d="100"/>
          <a:sy n="51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ED8AD-9CBF-413B-9413-532BFF35F071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00B0C-BBF2-4660-814F-F76611DE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4" name="Shape 6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241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1697-F07B-4C5B-B4BA-474C1650825A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E6C-154B-4AF6-97FE-163D782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3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1697-F07B-4C5B-B4BA-474C1650825A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E6C-154B-4AF6-97FE-163D782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7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1697-F07B-4C5B-B4BA-474C1650825A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E6C-154B-4AF6-97FE-163D782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1697-F07B-4C5B-B4BA-474C1650825A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E6C-154B-4AF6-97FE-163D782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8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1697-F07B-4C5B-B4BA-474C1650825A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E6C-154B-4AF6-97FE-163D782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1697-F07B-4C5B-B4BA-474C1650825A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E6C-154B-4AF6-97FE-163D782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6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1697-F07B-4C5B-B4BA-474C1650825A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E6C-154B-4AF6-97FE-163D782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8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1697-F07B-4C5B-B4BA-474C1650825A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E6C-154B-4AF6-97FE-163D782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0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1697-F07B-4C5B-B4BA-474C1650825A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E6C-154B-4AF6-97FE-163D782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2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1697-F07B-4C5B-B4BA-474C1650825A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E6C-154B-4AF6-97FE-163D782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0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1697-F07B-4C5B-B4BA-474C1650825A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E6C-154B-4AF6-97FE-163D782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0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81697-F07B-4C5B-B4BA-474C1650825A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17E6C-154B-4AF6-97FE-163D782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1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6" name="Shape 656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84226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57" name="Shape 657"/>
          <p:cNvSpPr txBox="1"/>
          <p:nvPr/>
        </p:nvSpPr>
        <p:spPr>
          <a:xfrm>
            <a:off x="9842269" y="509847"/>
            <a:ext cx="2349731" cy="2421175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" sz="3733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Long Beach, CA tideline</a:t>
            </a:r>
          </a:p>
        </p:txBody>
      </p:sp>
    </p:spTree>
    <p:extLst>
      <p:ext uri="{BB962C8B-B14F-4D97-AF65-F5344CB8AC3E}">
        <p14:creationId xmlns:p14="http://schemas.microsoft.com/office/powerpoint/2010/main" val="2670906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Friedman</dc:creator>
  <cp:lastModifiedBy>Mark Friedman</cp:lastModifiedBy>
  <cp:revision>1</cp:revision>
  <dcterms:created xsi:type="dcterms:W3CDTF">2017-05-27T00:29:49Z</dcterms:created>
  <dcterms:modified xsi:type="dcterms:W3CDTF">2017-05-27T00:30:17Z</dcterms:modified>
</cp:coreProperties>
</file>